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334" r:id="rId2"/>
    <p:sldId id="273" r:id="rId3"/>
    <p:sldId id="274" r:id="rId4"/>
    <p:sldId id="306" r:id="rId5"/>
    <p:sldId id="283" r:id="rId6"/>
    <p:sldId id="285" r:id="rId7"/>
    <p:sldId id="286" r:id="rId8"/>
    <p:sldId id="302" r:id="rId9"/>
    <p:sldId id="308" r:id="rId10"/>
    <p:sldId id="326" r:id="rId11"/>
    <p:sldId id="315" r:id="rId12"/>
    <p:sldId id="311" r:id="rId13"/>
    <p:sldId id="312" r:id="rId14"/>
    <p:sldId id="329" r:id="rId15"/>
    <p:sldId id="317" r:id="rId16"/>
    <p:sldId id="321" r:id="rId17"/>
    <p:sldId id="325" r:id="rId18"/>
    <p:sldId id="324" r:id="rId19"/>
    <p:sldId id="322" r:id="rId20"/>
    <p:sldId id="330" r:id="rId21"/>
    <p:sldId id="328" r:id="rId22"/>
    <p:sldId id="331" r:id="rId23"/>
    <p:sldId id="327" r:id="rId24"/>
    <p:sldId id="323" r:id="rId25"/>
    <p:sldId id="33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4660"/>
  </p:normalViewPr>
  <p:slideViewPr>
    <p:cSldViewPr>
      <p:cViewPr>
        <p:scale>
          <a:sx n="80" d="100"/>
          <a:sy n="80" d="100"/>
        </p:scale>
        <p:origin x="1200" y="60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1B679-55EA-4EF9-A6FC-0DCB9DB8F490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F6BBE-930B-47D6-B678-601B5F1277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24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F6BBE-930B-47D6-B678-601B5F12773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928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ккк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0475" y="332657"/>
            <a:ext cx="8686800" cy="64087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Кружок «музейное дело»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как форма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разностороннего развития и воспитания личности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МБОУ «</a:t>
            </a:r>
            <a:r>
              <a:rPr lang="ru-RU" dirty="0" err="1" smtClean="0">
                <a:solidFill>
                  <a:srgbClr val="FFFF00"/>
                </a:solidFill>
              </a:rPr>
              <a:t>Кощаковская</a:t>
            </a:r>
            <a:r>
              <a:rPr lang="ru-RU" dirty="0" smtClean="0">
                <a:solidFill>
                  <a:srgbClr val="FFFF00"/>
                </a:solidFill>
              </a:rPr>
              <a:t> СОШ»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19.11.2019</a:t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84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7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8" t="9702" r="11813" b="11549"/>
          <a:stretch/>
        </p:blipFill>
        <p:spPr>
          <a:xfrm>
            <a:off x="1403648" y="0"/>
            <a:ext cx="5400600" cy="6938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95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ина\Desktop\музей\DSC00908.JPG"/>
          <p:cNvPicPr>
            <a:picLocks noChangeAspect="1" noChangeArrowheads="1"/>
          </p:cNvPicPr>
          <p:nvPr/>
        </p:nvPicPr>
        <p:blipFill>
          <a:blip r:embed="rId2" cstate="print"/>
          <a:srcRect l="6250" r="17187" b="33334"/>
          <a:stretch>
            <a:fillRect/>
          </a:stretch>
        </p:blipFill>
        <p:spPr bwMode="auto">
          <a:xfrm>
            <a:off x="251520" y="260648"/>
            <a:ext cx="8704967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560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ина\Desktop\музей\DSC00901.JPG"/>
          <p:cNvPicPr>
            <a:picLocks noChangeAspect="1" noChangeArrowheads="1"/>
          </p:cNvPicPr>
          <p:nvPr/>
        </p:nvPicPr>
        <p:blipFill>
          <a:blip r:embed="rId2" cstate="print"/>
          <a:srcRect l="6140" t="21050" r="3508" b="22817"/>
          <a:stretch>
            <a:fillRect/>
          </a:stretch>
        </p:blipFill>
        <p:spPr bwMode="auto">
          <a:xfrm>
            <a:off x="55005" y="188640"/>
            <a:ext cx="9069848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000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255" y="620688"/>
            <a:ext cx="9259301" cy="60486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5816" y="6165304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1985 год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58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9131" r="18500" b="7554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949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19" b="1"/>
          <a:stretch/>
        </p:blipFill>
        <p:spPr>
          <a:xfrm>
            <a:off x="0" y="260648"/>
            <a:ext cx="9144000" cy="638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652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9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4523" b="25307"/>
          <a:stretch/>
        </p:blipFill>
        <p:spPr>
          <a:xfrm>
            <a:off x="-10404" y="27324"/>
            <a:ext cx="9154404" cy="33353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162" y="3068960"/>
            <a:ext cx="6494190" cy="3753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209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1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0"/>
            <a:ext cx="878687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  <a:endParaRPr lang="ru-RU" sz="2000" dirty="0" smtClean="0"/>
          </a:p>
          <a:p>
            <a:pPr algn="just"/>
            <a:r>
              <a:rPr lang="ru-RU" sz="2000" dirty="0" smtClean="0"/>
              <a:t>Первое название селу дано по имени </a:t>
            </a:r>
            <a:r>
              <a:rPr lang="ru-RU" sz="2000" dirty="0" smtClean="0">
                <a:solidFill>
                  <a:srgbClr val="FF0000"/>
                </a:solidFill>
              </a:rPr>
              <a:t>татарского князя </a:t>
            </a:r>
            <a:r>
              <a:rPr lang="ru-RU" sz="2000" dirty="0" err="1" smtClean="0">
                <a:solidFill>
                  <a:srgbClr val="FF0000"/>
                </a:solidFill>
              </a:rPr>
              <a:t>Кощака</a:t>
            </a:r>
            <a:r>
              <a:rPr lang="ru-RU" sz="2000" dirty="0" smtClean="0">
                <a:solidFill>
                  <a:srgbClr val="FF0000"/>
                </a:solidFill>
              </a:rPr>
              <a:t>. </a:t>
            </a:r>
            <a:endParaRPr lang="en-US" sz="2000" dirty="0" smtClean="0">
              <a:solidFill>
                <a:srgbClr val="FF0000"/>
              </a:solidFill>
            </a:endParaRPr>
          </a:p>
          <a:p>
            <a:pPr algn="just"/>
            <a:r>
              <a:rPr lang="en-US" sz="2000" dirty="0" smtClean="0"/>
              <a:t>                                                                   </a:t>
            </a:r>
            <a:r>
              <a:rPr lang="ru-RU" sz="2000" dirty="0" smtClean="0"/>
              <a:t>Троицкая церковь открыта в 1751 году</a:t>
            </a:r>
            <a:r>
              <a:rPr lang="ru-RU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3684" b="36988"/>
          <a:stretch>
            <a:fillRect/>
          </a:stretch>
        </p:blipFill>
        <p:spPr bwMode="auto">
          <a:xfrm>
            <a:off x="4896667" y="2204864"/>
            <a:ext cx="4037632" cy="4455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E:\Lucznik_tatarski.jpg"/>
          <p:cNvPicPr>
            <a:picLocks noChangeAspect="1" noChangeArrowheads="1"/>
          </p:cNvPicPr>
          <p:nvPr/>
        </p:nvPicPr>
        <p:blipFill>
          <a:blip r:embed="rId3" cstate="print"/>
          <a:srcRect t="5085"/>
          <a:stretch>
            <a:fillRect/>
          </a:stretch>
        </p:blipFill>
        <p:spPr bwMode="auto">
          <a:xfrm>
            <a:off x="424022" y="980727"/>
            <a:ext cx="4291994" cy="5764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ина\Desktop\музей\DSC00906.JPG"/>
          <p:cNvPicPr>
            <a:picLocks noChangeAspect="1" noChangeArrowheads="1"/>
          </p:cNvPicPr>
          <p:nvPr/>
        </p:nvPicPr>
        <p:blipFill>
          <a:blip r:embed="rId2" cstate="print"/>
          <a:srcRect l="3125" t="7158" r="11610" b="1235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81169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ина\Desktop\104_3812.JPG"/>
          <p:cNvPicPr>
            <a:picLocks noChangeAspect="1" noChangeArrowheads="1"/>
          </p:cNvPicPr>
          <p:nvPr/>
        </p:nvPicPr>
        <p:blipFill rotWithShape="1">
          <a:blip r:embed="rId2" cstate="print"/>
          <a:srcRect l="4062" t="11097" b="16250"/>
          <a:stretch/>
        </p:blipFill>
        <p:spPr bwMode="auto">
          <a:xfrm>
            <a:off x="-39729" y="476672"/>
            <a:ext cx="9151701" cy="6085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536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Нина\Рабочий стол\IMG_0787.JPG"/>
          <p:cNvPicPr>
            <a:picLocks noChangeAspect="1" noChangeArrowheads="1"/>
          </p:cNvPicPr>
          <p:nvPr/>
        </p:nvPicPr>
        <p:blipFill rotWithShape="1">
          <a:blip r:embed="rId2" cstate="print"/>
          <a:srcRect t="11157" b="9628"/>
          <a:stretch/>
        </p:blipFill>
        <p:spPr bwMode="auto">
          <a:xfrm>
            <a:off x="1" y="598886"/>
            <a:ext cx="9256414" cy="5494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877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8367" t="20784" r="9694" b="12244"/>
          <a:stretch>
            <a:fillRect/>
          </a:stretch>
        </p:blipFill>
        <p:spPr bwMode="auto">
          <a:xfrm>
            <a:off x="0" y="-27384"/>
            <a:ext cx="9086609" cy="6749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541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r="17801" b="13250"/>
          <a:stretch/>
        </p:blipFill>
        <p:spPr>
          <a:xfrm>
            <a:off x="0" y="-12556"/>
            <a:ext cx="3816424" cy="5949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" t="18207" r="18695" b="25731"/>
          <a:stretch/>
        </p:blipFill>
        <p:spPr>
          <a:xfrm>
            <a:off x="4067944" y="0"/>
            <a:ext cx="4392488" cy="33843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b="16400"/>
          <a:stretch/>
        </p:blipFill>
        <p:spPr>
          <a:xfrm>
            <a:off x="3692438" y="2954730"/>
            <a:ext cx="5143500" cy="421868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0188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8856983" cy="5935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307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2"/>
            <a:ext cx="878687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Началом советского времени является третья ферма совхоза  « </a:t>
            </a:r>
            <a:r>
              <a:rPr lang="ru-RU" sz="2000" b="1" dirty="0" err="1" smtClean="0"/>
              <a:t>Кулаевский</a:t>
            </a:r>
            <a:r>
              <a:rPr lang="ru-RU" sz="2000" b="1" dirty="0" smtClean="0"/>
              <a:t>».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Тот был первым совхозом на земле </a:t>
            </a:r>
            <a:r>
              <a:rPr lang="ru-RU" sz="2000" b="1" dirty="0" err="1" smtClean="0">
                <a:solidFill>
                  <a:srgbClr val="FF0000"/>
                </a:solidFill>
              </a:rPr>
              <a:t>Пестречинской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   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2050" name="Picture 2" descr="E:\stalinec60_10.jpg"/>
          <p:cNvPicPr>
            <a:picLocks noChangeAspect="1" noChangeArrowheads="1"/>
          </p:cNvPicPr>
          <p:nvPr/>
        </p:nvPicPr>
        <p:blipFill>
          <a:blip r:embed="rId2" cstate="print"/>
          <a:srcRect t="11030"/>
          <a:stretch>
            <a:fillRect/>
          </a:stretch>
        </p:blipFill>
        <p:spPr bwMode="auto">
          <a:xfrm>
            <a:off x="770938" y="1127737"/>
            <a:ext cx="7800516" cy="508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115901" y="620881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Первая колхозная техника 1928г.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89"/>
            <a:ext cx="885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В мае 1940 года на базе третьего отделения совхоза «</a:t>
            </a:r>
            <a:r>
              <a:rPr lang="ru-RU" sz="2000" dirty="0" err="1" smtClean="0"/>
              <a:t>Кулаевский</a:t>
            </a:r>
            <a:r>
              <a:rPr lang="ru-RU" sz="2000" dirty="0" smtClean="0"/>
              <a:t>» создается самостоятельный совхоз № 9 Казанского треста пригородных совхозов.</a:t>
            </a:r>
            <a:endParaRPr lang="ru-RU" sz="2000" dirty="0"/>
          </a:p>
        </p:txBody>
      </p:sp>
      <p:pic>
        <p:nvPicPr>
          <p:cNvPr id="4098" name="Picture 2" descr="C:\Users\User\Desktop\конкурс история Кощакова\541_1738408695_big.jpg"/>
          <p:cNvPicPr>
            <a:picLocks noChangeAspect="1" noChangeArrowheads="1"/>
          </p:cNvPicPr>
          <p:nvPr/>
        </p:nvPicPr>
        <p:blipFill>
          <a:blip r:embed="rId2" cstate="print"/>
          <a:srcRect t="14362"/>
          <a:stretch>
            <a:fillRect/>
          </a:stretch>
        </p:blipFill>
        <p:spPr bwMode="auto">
          <a:xfrm>
            <a:off x="811177" y="1052736"/>
            <a:ext cx="7577247" cy="5376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857488" y="6429396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1943 г.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2"/>
            <a:ext cx="87868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libri" pitchFamily="34" charset="0"/>
              </a:rPr>
              <a:t>В июле 1950 года совхоз № 9 передали в ведение </a:t>
            </a:r>
            <a:r>
              <a:rPr lang="ru-RU" sz="2000" b="1" dirty="0" err="1" smtClean="0">
                <a:latin typeface="Calibri" pitchFamily="34" charset="0"/>
              </a:rPr>
              <a:t>Бирюлинского</a:t>
            </a:r>
            <a:r>
              <a:rPr lang="ru-RU" sz="2000" b="1" dirty="0" smtClean="0">
                <a:latin typeface="Calibri" pitchFamily="34" charset="0"/>
              </a:rPr>
              <a:t> зверосовхоза в качестве отделения.</a:t>
            </a:r>
          </a:p>
          <a:p>
            <a:pPr algn="just"/>
            <a:endParaRPr lang="ru-RU" sz="2000" dirty="0" smtClean="0"/>
          </a:p>
        </p:txBody>
      </p:sp>
      <p:pic>
        <p:nvPicPr>
          <p:cNvPr id="3074" name="Picture 2" descr="C:\Users\User\Desktop\конкурс история Кощакова\2.jpeg"/>
          <p:cNvPicPr>
            <a:picLocks noChangeAspect="1" noChangeArrowheads="1"/>
          </p:cNvPicPr>
          <p:nvPr/>
        </p:nvPicPr>
        <p:blipFill>
          <a:blip r:embed="rId2" cstate="print"/>
          <a:srcRect l="12020" t="25653" r="47915" b="36694"/>
          <a:stretch>
            <a:fillRect/>
          </a:stretch>
        </p:blipFill>
        <p:spPr bwMode="auto">
          <a:xfrm>
            <a:off x="477778" y="979804"/>
            <a:ext cx="8117005" cy="5843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87868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В соответствии с распоряжением </a:t>
            </a:r>
            <a:r>
              <a:rPr lang="ru-RU" b="1" dirty="0" smtClean="0">
                <a:solidFill>
                  <a:srgbClr val="002060"/>
                </a:solidFill>
              </a:rPr>
              <a:t>Совета Министров РСФСР </a:t>
            </a:r>
            <a:r>
              <a:rPr lang="ru-RU" dirty="0" smtClean="0">
                <a:solidFill>
                  <a:srgbClr val="002060"/>
                </a:solidFill>
              </a:rPr>
              <a:t>и приказом </a:t>
            </a:r>
            <a:r>
              <a:rPr lang="ru-RU" b="1" dirty="0" smtClean="0">
                <a:solidFill>
                  <a:srgbClr val="002060"/>
                </a:solidFill>
              </a:rPr>
              <a:t>по Министерству сельского хозяйства ТАССР от 7 мая 1958 </a:t>
            </a:r>
            <a:r>
              <a:rPr lang="ru-RU" dirty="0" smtClean="0">
                <a:solidFill>
                  <a:srgbClr val="002060"/>
                </a:solidFill>
              </a:rPr>
              <a:t>года был </a:t>
            </a:r>
            <a:r>
              <a:rPr lang="ru-RU" b="1" dirty="0" smtClean="0">
                <a:solidFill>
                  <a:srgbClr val="002060"/>
                </a:solidFill>
              </a:rPr>
              <a:t>создан зверосовхоз «</a:t>
            </a:r>
            <a:r>
              <a:rPr lang="ru-RU" b="1" dirty="0" err="1" smtClean="0">
                <a:solidFill>
                  <a:srgbClr val="002060"/>
                </a:solidFill>
              </a:rPr>
              <a:t>Кощаковский</a:t>
            </a:r>
            <a:r>
              <a:rPr lang="ru-RU" b="1" dirty="0" smtClean="0">
                <a:solidFill>
                  <a:srgbClr val="002060"/>
                </a:solidFill>
              </a:rPr>
              <a:t>».</a:t>
            </a:r>
            <a:endParaRPr lang="en-US" b="1" dirty="0" smtClean="0">
              <a:solidFill>
                <a:srgbClr val="002060"/>
              </a:solidFill>
            </a:endParaRP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dirty="0" smtClean="0"/>
              <a:t> Первым его директором стал </a:t>
            </a:r>
            <a:r>
              <a:rPr lang="ru-RU" dirty="0" err="1" smtClean="0"/>
              <a:t>Кутдус</a:t>
            </a:r>
            <a:r>
              <a:rPr lang="ru-RU" dirty="0" smtClean="0"/>
              <a:t> </a:t>
            </a:r>
            <a:r>
              <a:rPr lang="ru-RU" dirty="0" err="1" smtClean="0"/>
              <a:t>Фахрутдинович</a:t>
            </a:r>
            <a:r>
              <a:rPr lang="ru-RU" dirty="0" smtClean="0"/>
              <a:t> Фархутдинов. </a:t>
            </a: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4098" name="Picture 2" descr="C:\Users\User\Desktop\конкурс история Кощакова\Новая папка\Безымянный12.png"/>
          <p:cNvPicPr>
            <a:picLocks noChangeAspect="1" noChangeArrowheads="1"/>
          </p:cNvPicPr>
          <p:nvPr/>
        </p:nvPicPr>
        <p:blipFill>
          <a:blip r:embed="rId2" cstate="print"/>
          <a:srcRect t="2986" b="2985"/>
          <a:stretch>
            <a:fillRect/>
          </a:stretch>
        </p:blipFill>
        <p:spPr bwMode="auto">
          <a:xfrm>
            <a:off x="690913" y="1685328"/>
            <a:ext cx="7690735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0"/>
            <a:ext cx="4071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/>
          </a:p>
          <a:p>
            <a:pPr algn="just"/>
            <a:r>
              <a:rPr lang="ru-RU" sz="2000" b="1" dirty="0" smtClean="0"/>
              <a:t>В июле 1970 года совхоз возглавил </a:t>
            </a:r>
            <a:endParaRPr lang="en-US" sz="2000" b="1" dirty="0" smtClean="0"/>
          </a:p>
          <a:p>
            <a:pPr algn="just"/>
            <a:r>
              <a:rPr lang="ru-RU" sz="2000" b="1" dirty="0" smtClean="0"/>
              <a:t>Нагим </a:t>
            </a:r>
            <a:r>
              <a:rPr lang="ru-RU" sz="2000" b="1" dirty="0" err="1" smtClean="0"/>
              <a:t>Бареевич</a:t>
            </a:r>
            <a:r>
              <a:rPr lang="ru-RU" sz="2000" b="1" dirty="0" smtClean="0"/>
              <a:t> Валеев</a:t>
            </a:r>
            <a:endParaRPr lang="en-US" sz="2000" b="1" dirty="0"/>
          </a:p>
          <a:p>
            <a:pPr algn="just"/>
            <a:endParaRPr lang="en-US" sz="2000" b="1" dirty="0" smtClean="0"/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Указом президиума Верховного совета СССР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от  1976 года зверосовхоз «</a:t>
            </a:r>
            <a:r>
              <a:rPr lang="ru-RU" sz="2000" b="1" dirty="0" err="1" smtClean="0">
                <a:solidFill>
                  <a:srgbClr val="FF0000"/>
                </a:solidFill>
              </a:rPr>
              <a:t>Кощаковский</a:t>
            </a:r>
            <a:r>
              <a:rPr lang="ru-RU" sz="2000" b="1" dirty="0" smtClean="0">
                <a:solidFill>
                  <a:srgbClr val="FF0000"/>
                </a:solidFill>
              </a:rPr>
              <a:t>» был награждён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орденом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Трудового Красного Знамени.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User\Desktop\2012-01 (янв)\сканирование0002.jpg"/>
          <p:cNvPicPr>
            <a:picLocks noChangeAspect="1" noChangeArrowheads="1"/>
          </p:cNvPicPr>
          <p:nvPr/>
        </p:nvPicPr>
        <p:blipFill>
          <a:blip r:embed="rId2" cstate="print"/>
          <a:srcRect l="3390" t="1407" r="6779" b="5703"/>
          <a:stretch>
            <a:fillRect/>
          </a:stretch>
        </p:blipFill>
        <p:spPr bwMode="auto">
          <a:xfrm>
            <a:off x="4643438" y="125328"/>
            <a:ext cx="4286281" cy="5337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714612" y="5500702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err="1" smtClean="0">
                <a:solidFill>
                  <a:srgbClr val="002060"/>
                </a:solidFill>
              </a:rPr>
              <a:t>Валеев</a:t>
            </a:r>
            <a:r>
              <a:rPr lang="ru-RU" b="1" i="1" dirty="0" smtClean="0">
                <a:solidFill>
                  <a:srgbClr val="002060"/>
                </a:solidFill>
              </a:rPr>
              <a:t> Н.Б.</a:t>
            </a:r>
            <a:r>
              <a:rPr lang="ru-RU" i="1" dirty="0" smtClean="0">
                <a:solidFill>
                  <a:srgbClr val="002060"/>
                </a:solidFill>
              </a:rPr>
              <a:t>, директор зверосовхоза «</a:t>
            </a:r>
            <a:r>
              <a:rPr lang="ru-RU" i="1" dirty="0" err="1" smtClean="0">
                <a:solidFill>
                  <a:srgbClr val="002060"/>
                </a:solidFill>
              </a:rPr>
              <a:t>Кощаковский</a:t>
            </a:r>
            <a:r>
              <a:rPr lang="ru-RU" i="1" dirty="0" smtClean="0">
                <a:solidFill>
                  <a:srgbClr val="002060"/>
                </a:solidFill>
              </a:rPr>
              <a:t>» с 1970 по 1993 годы, кандидат сельскохозяйственных наук, заслуженный зоотехник РСФСР, кавалер орденов «Знак Почёта», «Трудового Красного Знамени», «Дружбы Народов»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На территории совхоза  были построены с средняя школа, больница, Дом культуры, Детский комбинат.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За лето 1979 года проложили газопровод</a:t>
            </a:r>
          </a:p>
          <a:p>
            <a:pPr algn="just"/>
            <a:endParaRPr lang="ru-RU" dirty="0" smtClean="0"/>
          </a:p>
        </p:txBody>
      </p:sp>
      <p:pic>
        <p:nvPicPr>
          <p:cNvPr id="3" name="Picture 2" descr="C:\Users\User\Desktop\2012-01 (янв)\сканирование0018.jpg"/>
          <p:cNvPicPr>
            <a:picLocks noChangeAspect="1" noChangeArrowheads="1"/>
          </p:cNvPicPr>
          <p:nvPr/>
        </p:nvPicPr>
        <p:blipFill>
          <a:blip r:embed="rId2" cstate="print"/>
          <a:srcRect l="4563" t="4291" r="4286" b="16334"/>
          <a:stretch>
            <a:fillRect/>
          </a:stretch>
        </p:blipFill>
        <p:spPr bwMode="auto">
          <a:xfrm>
            <a:off x="-92213" y="1196752"/>
            <a:ext cx="4759315" cy="2767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User\Desktop\конкурс история Кощакова\2012-01 (янв)\2.jpeg"/>
          <p:cNvPicPr>
            <a:picLocks noChangeAspect="1" noChangeArrowheads="1"/>
          </p:cNvPicPr>
          <p:nvPr/>
        </p:nvPicPr>
        <p:blipFill>
          <a:blip r:embed="rId3" cstate="print"/>
          <a:srcRect l="2524" t="26671" r="1201" b="15284"/>
          <a:stretch>
            <a:fillRect/>
          </a:stretch>
        </p:blipFill>
        <p:spPr bwMode="auto">
          <a:xfrm>
            <a:off x="0" y="4306028"/>
            <a:ext cx="5429256" cy="2363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Изображение 025"/>
          <p:cNvPicPr>
            <a:picLocks noChangeAspect="1" noChangeArrowheads="1"/>
          </p:cNvPicPr>
          <p:nvPr/>
        </p:nvPicPr>
        <p:blipFill>
          <a:blip r:embed="rId4" cstate="print"/>
          <a:srcRect l="3392" b="16460"/>
          <a:stretch>
            <a:fillRect/>
          </a:stretch>
        </p:blipFill>
        <p:spPr bwMode="auto">
          <a:xfrm>
            <a:off x="4499992" y="1196752"/>
            <a:ext cx="4644008" cy="2767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85720" y="4000504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Дом культуры 1974 г.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29256" y="4000504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 Школа  1975 г.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57356" y="642939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Детский комбинат 1980 г. 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S6300332"/>
          <p:cNvPicPr>
            <a:picLocks noChangeAspect="1" noChangeArrowheads="1"/>
          </p:cNvPicPr>
          <p:nvPr/>
        </p:nvPicPr>
        <p:blipFill>
          <a:blip r:embed="rId3" cstate="print"/>
          <a:srcRect r="641" b="41348"/>
          <a:stretch>
            <a:fillRect/>
          </a:stretch>
        </p:blipFill>
        <p:spPr bwMode="auto">
          <a:xfrm>
            <a:off x="-180528" y="116632"/>
            <a:ext cx="9150418" cy="4947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39552" y="4941168"/>
            <a:ext cx="7992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2008 год – оформление школьного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музея  «Боевой и трудовой славы села </a:t>
            </a:r>
            <a:r>
              <a:rPr lang="ru-RU" sz="2400" b="1" dirty="0" err="1" smtClean="0">
                <a:solidFill>
                  <a:srgbClr val="FF0000"/>
                </a:solidFill>
              </a:rPr>
              <a:t>Кощаково</a:t>
            </a:r>
            <a:r>
              <a:rPr lang="ru-RU" sz="2400" b="1" dirty="0" smtClean="0">
                <a:solidFill>
                  <a:srgbClr val="FF0000"/>
                </a:solidFill>
              </a:rPr>
              <a:t>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968</TotalTime>
  <Words>246</Words>
  <Application>Microsoft Office PowerPoint</Application>
  <PresentationFormat>Экран (4:3)</PresentationFormat>
  <Paragraphs>41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Calibri</vt:lpstr>
      <vt:lpstr>Franklin Gothic Book</vt:lpstr>
      <vt:lpstr>Franklin Gothic Medium</vt:lpstr>
      <vt:lpstr>Wingdings 2</vt:lpstr>
      <vt:lpstr>Трек</vt:lpstr>
      <vt:lpstr>Кружок «музейное дело» как форма разностороннего развития и воспитания личности     МБОУ «Кощаковская СОШ» 19.11.2019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школа</cp:lastModifiedBy>
  <cp:revision>101</cp:revision>
  <dcterms:created xsi:type="dcterms:W3CDTF">2012-01-24T17:43:57Z</dcterms:created>
  <dcterms:modified xsi:type="dcterms:W3CDTF">2019-11-06T07:34:16Z</dcterms:modified>
</cp:coreProperties>
</file>